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2241089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65953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464803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725915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036950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996973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8687092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1280799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295631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3938781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9918895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6636515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722662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5346067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270930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11628019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535F-0FCF-4E46-82FC-4AD1DC957143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2D3307-E50C-4EFC-9B8B-4441EA3B8A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6562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الثانية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282683451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150483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666044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31996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714918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196659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138083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7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3</cp:revision>
  <dcterms:created xsi:type="dcterms:W3CDTF">2020-03-18T15:54:22Z</dcterms:created>
  <dcterms:modified xsi:type="dcterms:W3CDTF">2020-03-22T23:36:34Z</dcterms:modified>
</cp:coreProperties>
</file>